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4" r:id="rId10"/>
    <p:sldId id="262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B76F66-E72D-A44D-AB1D-6C161E88BBE7}" v="3" dt="2026-04-09T20:46:35.9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/>
    <p:restoredTop sz="94626"/>
  </p:normalViewPr>
  <p:slideViewPr>
    <p:cSldViewPr snapToGrid="0">
      <p:cViewPr varScale="1">
        <p:scale>
          <a:sx n="121" d="100"/>
          <a:sy n="121" d="100"/>
        </p:scale>
        <p:origin x="8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modMainMaster">
      <pc:chgData name="Hanne Liv Gryting" userId="d55e2bfa-772b-47b3-a105-54a9f5c6fbde" providerId="ADAL" clId="{F047557D-4E65-51B3-8759-A83AB81584A5}" dt="2026-04-09T20:46:35.932" v="40"/>
      <pc:docMkLst>
        <pc:docMk/>
      </pc:docMkLst>
      <pc:sldChg chg="del">
        <pc:chgData name="Hanne Liv Gryting" userId="d55e2bfa-772b-47b3-a105-54a9f5c6fbde" providerId="ADAL" clId="{F047557D-4E65-51B3-8759-A83AB81584A5}" dt="2026-04-09T20:01:28.175" v="9" actId="2696"/>
        <pc:sldMkLst>
          <pc:docMk/>
          <pc:sldMk cId="1399453655" sldId="256"/>
        </pc:sldMkLst>
      </pc:sldChg>
      <pc:sldChg chg="addSp delSp modSp mod">
        <pc:chgData name="Hanne Liv Gryting" userId="d55e2bfa-772b-47b3-a105-54a9f5c6fbde" providerId="ADAL" clId="{F047557D-4E65-51B3-8759-A83AB81584A5}" dt="2026-04-09T20:20:29.572" v="39" actId="478"/>
        <pc:sldMkLst>
          <pc:docMk/>
          <pc:sldMk cId="2433374918" sldId="257"/>
        </pc:sldMkLst>
        <pc:picChg chg="add del mod">
          <ac:chgData name="Hanne Liv Gryting" userId="d55e2bfa-772b-47b3-a105-54a9f5c6fbde" providerId="ADAL" clId="{F047557D-4E65-51B3-8759-A83AB81584A5}" dt="2026-04-09T20:06:51.336" v="37" actId="478"/>
          <ac:picMkLst>
            <pc:docMk/>
            <pc:sldMk cId="2433374918" sldId="257"/>
            <ac:picMk id="2" creationId="{B74196EB-0637-597E-DD25-51EE10670014}"/>
          </ac:picMkLst>
        </pc:picChg>
        <pc:picChg chg="add mod">
          <ac:chgData name="Hanne Liv Gryting" userId="d55e2bfa-772b-47b3-a105-54a9f5c6fbde" providerId="ADAL" clId="{F047557D-4E65-51B3-8759-A83AB81584A5}" dt="2026-04-09T20:20:27.740" v="38"/>
          <ac:picMkLst>
            <pc:docMk/>
            <pc:sldMk cId="2433374918" sldId="257"/>
            <ac:picMk id="2" creationId="{CFFA8BCB-0FA9-8A7C-669F-8BB7D92F9FE7}"/>
          </ac:picMkLst>
        </pc:picChg>
        <pc:picChg chg="add del mod">
          <ac:chgData name="Hanne Liv Gryting" userId="d55e2bfa-772b-47b3-a105-54a9f5c6fbde" providerId="ADAL" clId="{F047557D-4E65-51B3-8759-A83AB81584A5}" dt="2026-04-09T20:20:29.572" v="39" actId="478"/>
          <ac:picMkLst>
            <pc:docMk/>
            <pc:sldMk cId="2433374918" sldId="257"/>
            <ac:picMk id="3" creationId="{6FDCDA49-F790-7BFB-9607-5A809528026F}"/>
          </ac:picMkLst>
        </pc:picChg>
      </pc:sldChg>
      <pc:sldChg chg="del">
        <pc:chgData name="Hanne Liv Gryting" userId="d55e2bfa-772b-47b3-a105-54a9f5c6fbde" providerId="ADAL" clId="{F047557D-4E65-51B3-8759-A83AB81584A5}" dt="2026-04-09T20:01:28.175" v="9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20:01:28.175" v="9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09T20:46:35.932" v="40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09T20:46:35.932" v="40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09T20:01:28.175" v="9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09T20:01:40.196" v="10" actId="680"/>
        <pc:sldMkLst>
          <pc:docMk/>
          <pc:sldMk cId="1048820688" sldId="263"/>
        </pc:sldMkLst>
      </pc:sldChg>
      <pc:sldChg chg="del">
        <pc:chgData name="Hanne Liv Gryting" userId="d55e2bfa-772b-47b3-a105-54a9f5c6fbde" providerId="ADAL" clId="{F047557D-4E65-51B3-8759-A83AB81584A5}" dt="2026-04-09T20:01:28.175" v="9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09T20:01:47.330" v="11" actId="680"/>
        <pc:sldMkLst>
          <pc:docMk/>
          <pc:sldMk cId="1225371356" sldId="264"/>
        </pc:sldMkLst>
      </pc:sldChg>
      <pc:sldChg chg="new">
        <pc:chgData name="Hanne Liv Gryting" userId="d55e2bfa-772b-47b3-a105-54a9f5c6fbde" providerId="ADAL" clId="{F047557D-4E65-51B3-8759-A83AB81584A5}" dt="2026-04-09T20:01:53.226" v="12" actId="680"/>
        <pc:sldMkLst>
          <pc:docMk/>
          <pc:sldMk cId="524541190" sldId="265"/>
        </pc:sldMkLst>
      </pc:sldChg>
      <pc:sldChg chg="del">
        <pc:chgData name="Hanne Liv Gryting" userId="d55e2bfa-772b-47b3-a105-54a9f5c6fbde" providerId="ADAL" clId="{F047557D-4E65-51B3-8759-A83AB81584A5}" dt="2026-04-09T20:01:28.175" v="9" actId="2696"/>
        <pc:sldMkLst>
          <pc:docMk/>
          <pc:sldMk cId="1647686846" sldId="265"/>
        </pc:sldMkLst>
      </pc:sldChg>
      <pc:sldChg chg="del">
        <pc:chgData name="Hanne Liv Gryting" userId="d55e2bfa-772b-47b3-a105-54a9f5c6fbde" providerId="ADAL" clId="{F047557D-4E65-51B3-8759-A83AB81584A5}" dt="2026-04-09T20:01:28.175" v="9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20:01:28.175" v="9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20:01:28.175" v="9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20:01:28.175" v="9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20:01:28.175" v="9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20:01:28.175" v="9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20:01:28.175" v="9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20:01:28.175" v="9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20:01:28.175" v="9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20:01:28.175" v="9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09T20:01:13.751" v="8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20:01:13.751" v="8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20:00:56.880" v="2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20:01:13.751" v="8" actId="14100"/>
            <ac:picMkLst>
              <pc:docMk/>
              <pc:sldMasterMk cId="3838146109" sldId="2147483648"/>
              <pc:sldLayoutMk cId="53344019" sldId="2147483696"/>
              <ac:picMk id="4" creationId="{E2BD6D08-7056-4C2D-A907-0B96E0965443}"/>
            </ac:picMkLst>
          </pc:picChg>
          <pc:picChg chg="del">
            <ac:chgData name="Hanne Liv Gryting" userId="d55e2bfa-772b-47b3-a105-54a9f5c6fbde" providerId="ADAL" clId="{F047557D-4E65-51B3-8759-A83AB81584A5}" dt="2026-04-09T20:00:54.944" v="1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20:01:00.488" v="3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20:01:00.488" v="3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09T20:00:52.727" v="0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symbol, tekst, Font&#10;&#10;KI-generert innhold kan være feil.">
            <a:extLst>
              <a:ext uri="{FF2B5EF4-FFF2-40B4-BE49-F238E27FC236}">
                <a16:creationId xmlns:a16="http://schemas.microsoft.com/office/drawing/2014/main" id="{E2BD6D08-7056-4C2D-A907-0B96E09654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95FAB2EB-E175-E53C-5E59-5383EDA5A23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21" y="74078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09C0C2EB-10FF-4DBA-2DAB-897F4CC53B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4" name="Bilde 13">
            <a:extLst>
              <a:ext uri="{FF2B5EF4-FFF2-40B4-BE49-F238E27FC236}">
                <a16:creationId xmlns:a16="http://schemas.microsoft.com/office/drawing/2014/main" id="{38D83AF4-BFB3-DCD1-C3BF-E588FA4797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3" name="Bilde 12">
            <a:extLst>
              <a:ext uri="{FF2B5EF4-FFF2-40B4-BE49-F238E27FC236}">
                <a16:creationId xmlns:a16="http://schemas.microsoft.com/office/drawing/2014/main" id="{716C6524-FED1-23F7-F534-6CC6091CF6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C7E8F1FD-ACF6-591B-F6AA-4167A92C1C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DC4EBB81-30EB-2C11-8DBD-22E559BB33C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A4DC0270-DE42-B4A6-CF22-001D16D9EB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B4F3CF5D-7BCB-E1A3-E951-8E0F024CD4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4F97360F-97CC-E6D8-A17C-3FEA961EAD2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3D395057-028A-AEEF-7F72-903262531B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8687DB79-A2A5-4951-506B-13A894AAC8E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4AABD35A-9467-4C3F-095A-8033CFD66F9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137322D7-FBC8-C78F-7C08-C04272B91A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EEE38713-E651-A7D1-744D-1543C550A5A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AB2A433F-B8E2-69BE-3EEA-612E051C4D9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440629E6-3E36-2474-79D6-F879761A7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F2B774D6-13C0-2442-D9B2-0A45E9A856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BB8A31DC-398C-1FE9-8DDE-54FBF8D22A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F0BB2ACD-CEFA-3C24-A9BC-F0EFFA9FC1C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8462561D-F7BB-6383-DFA9-44084C4F3A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6" name="Bilde 15">
            <a:extLst>
              <a:ext uri="{FF2B5EF4-FFF2-40B4-BE49-F238E27FC236}">
                <a16:creationId xmlns:a16="http://schemas.microsoft.com/office/drawing/2014/main" id="{A7B3324A-2B5F-C6A3-B900-42ED33AE5A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E7B6C93A-EAC7-571A-B4BF-A551ECD6F16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483" y="5648702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D42FB0E4-6A03-B6CD-7D92-F380494D3AE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8FA6C893-FE0D-D8B4-6E4A-0AD26DBC87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1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7" name="Bilde 16">
            <a:extLst>
              <a:ext uri="{FF2B5EF4-FFF2-40B4-BE49-F238E27FC236}">
                <a16:creationId xmlns:a16="http://schemas.microsoft.com/office/drawing/2014/main" id="{77B864E5-14D3-225B-9C7C-F3474BCF73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1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D07B8DDF-86CB-FDBB-E621-D486E6607A4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803" y="0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B47D910-A3E6-2C1E-DF23-55AE54BE37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A60F58C2-4555-9BD0-9DC3-77D1048AC3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48820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ECF0D89-D1B8-73F6-8B25-5BBD950FD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DA457E40-BF74-26F8-7D20-B8912EDB873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DA789F39-A542-BEBF-CE5A-01501801365E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25371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FEBBF74-BDA5-E4D6-E3A6-B1F472AAC8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4ABAA026-53F7-26F3-7E8C-AA4F11EC55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24541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FFA8BCB-0FA9-8A7C-669F-8BB7D92F9FE7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Props1.xml><?xml version="1.0" encoding="utf-8"?>
<ds:datastoreItem xmlns:ds="http://schemas.openxmlformats.org/officeDocument/2006/customXml" ds:itemID="{B02AAE9B-BDE2-448E-80B8-3B405E30F2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AB89CF4-293B-4706-A8E4-49EF2E342A1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27AF1BF-9914-4E8A-A96C-673AA9815768}">
  <ds:schemaRefs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terms/"/>
    <ds:schemaRef ds:uri="http://schemas.openxmlformats.org/package/2006/metadata/core-properties"/>
    <ds:schemaRef ds:uri="30a71399-637f-4a89-8bae-72aa2dedfa27"/>
    <ds:schemaRef ds:uri="7f71b5f3-c6b4-4442-86ee-8130fab3113a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1927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23</cp:revision>
  <dcterms:created xsi:type="dcterms:W3CDTF">2025-09-10T11:13:11Z</dcterms:created>
  <dcterms:modified xsi:type="dcterms:W3CDTF">2026-04-09T20:46:37Z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